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C120A3-4DCB-394C-9617-CB7BA0E67E87}" v="1" dt="2024-11-15T19:23:35.7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2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CCC1BEC-402A-F6E8-501D-4F780D767C1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25913" y="0"/>
            <a:ext cx="12110225" cy="199173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A2DED95-897E-A646-4549-EE325F3A908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68571" y="429223"/>
            <a:ext cx="4800600" cy="10541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AAEF8A1-0EAE-8905-F0AC-AD95FE84B53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4744" y="496436"/>
            <a:ext cx="2950964" cy="99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Tarapacá,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Tarapacá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2024-11-15T19:24:16Z</dcterms:modified>
</cp:coreProperties>
</file>